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9/27/2021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XGG-mmEIcU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 of the next weeks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8353552" cy="2049780"/>
          </a:xfrm>
        </p:spPr>
        <p:txBody>
          <a:bodyPr>
            <a:normAutofit/>
          </a:bodyPr>
          <a:lstStyle/>
          <a:p>
            <a:r>
              <a:rPr lang="en-US" dirty="0"/>
              <a:t>Extra Credit Due- Oct 15</a:t>
            </a:r>
          </a:p>
          <a:p>
            <a:r>
              <a:rPr lang="en-US" dirty="0"/>
              <a:t>	Sports Game analysis- expressions of styles</a:t>
            </a:r>
          </a:p>
          <a:p>
            <a:r>
              <a:rPr lang="en-US" dirty="0"/>
              <a:t>Paper 1 Due- Oct 7</a:t>
            </a:r>
          </a:p>
          <a:p>
            <a:r>
              <a:rPr lang="en-US" dirty="0"/>
              <a:t>Pre-Exam Moved to October 18- will cover CH.1-6</a:t>
            </a:r>
          </a:p>
        </p:txBody>
      </p:sp>
    </p:spTree>
    <p:extLst>
      <p:ext uri="{BB962C8B-B14F-4D97-AF65-F5344CB8AC3E}">
        <p14:creationId xmlns:p14="http://schemas.microsoft.com/office/powerpoint/2010/main" val="3219449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550672"/>
            <a:ext cx="10058400" cy="1609344"/>
          </a:xfrm>
        </p:spPr>
        <p:txBody>
          <a:bodyPr/>
          <a:lstStyle/>
          <a:p>
            <a:r>
              <a:rPr lang="en-US" dirty="0"/>
              <a:t>Assessing your relational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Perception of Power is almost always inaccurate. People tend to believe that power is more strongly controlled by one party over the other</a:t>
            </a:r>
          </a:p>
          <a:p>
            <a:pPr lvl="1"/>
            <a:r>
              <a:rPr lang="en-US" dirty="0"/>
              <a:t>People use devious and manipulative tactics to gain power or assert dominance</a:t>
            </a:r>
          </a:p>
          <a:p>
            <a:r>
              <a:rPr lang="en-US" dirty="0"/>
              <a:t>Most research presents powers as a static individual property, that only surveys one respondent in a conflict, and disregards the interactional elements of power</a:t>
            </a:r>
          </a:p>
          <a:p>
            <a:r>
              <a:rPr lang="en-US" dirty="0"/>
              <a:t>No single validating criterion for assessing power has been discovered</a:t>
            </a:r>
          </a:p>
          <a:p>
            <a:r>
              <a:rPr lang="en-US" dirty="0"/>
              <a:t>Passive Aggressive behaviors in power control:</a:t>
            </a:r>
          </a:p>
          <a:p>
            <a:pPr lvl="1"/>
            <a:r>
              <a:rPr lang="en-US" dirty="0"/>
              <a:t>Forgetting appointments, promises or agreements</a:t>
            </a:r>
          </a:p>
          <a:p>
            <a:pPr lvl="1"/>
            <a:r>
              <a:rPr lang="en-US" dirty="0"/>
              <a:t>Slipping and saying unkind things, then apologizing</a:t>
            </a:r>
          </a:p>
          <a:p>
            <a:pPr lvl="1"/>
            <a:r>
              <a:rPr lang="en-US" dirty="0"/>
              <a:t>Acting out non-verbally (slamming doors, banging objects while denying a problem)</a:t>
            </a:r>
          </a:p>
          <a:p>
            <a:pPr lvl="1"/>
            <a:r>
              <a:rPr lang="en-US" dirty="0"/>
              <a:t>Getting confused, tearful, sarcastic or helpless when certain topics come up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5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Imbalances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 Power</a:t>
            </a:r>
          </a:p>
          <a:p>
            <a:pPr lvl="1"/>
            <a:r>
              <a:rPr lang="en-US" dirty="0"/>
              <a:t>A goal people strive for; may cause corruption</a:t>
            </a:r>
          </a:p>
          <a:p>
            <a:pPr lvl="1"/>
            <a:r>
              <a:rPr lang="en-US" dirty="0"/>
              <a:t>When there is a recognizable victim and perpetrator of angering someone else, the high-power perpetrator regards the angry response of the victim as unjustified</a:t>
            </a:r>
          </a:p>
          <a:p>
            <a:pPr lvl="1"/>
            <a:r>
              <a:rPr lang="en-US" dirty="0"/>
              <a:t>Striving for higher power can destroy even the best of relationships</a:t>
            </a:r>
          </a:p>
          <a:p>
            <a:pPr lvl="1"/>
            <a:r>
              <a:rPr lang="en-US" dirty="0"/>
              <a:t>The person who is least invested in the relationship tends to have the most power (WHY?)</a:t>
            </a:r>
          </a:p>
          <a:p>
            <a:r>
              <a:rPr lang="en-US" dirty="0"/>
              <a:t>Low Power</a:t>
            </a:r>
          </a:p>
          <a:p>
            <a:pPr lvl="1"/>
            <a:r>
              <a:rPr lang="en-US" dirty="0"/>
              <a:t>Powerlessness can cause corruption as well</a:t>
            </a:r>
          </a:p>
          <a:p>
            <a:pPr lvl="1"/>
            <a:r>
              <a:rPr lang="en-US" dirty="0"/>
              <a:t>Feeling powerless causes resentment, builds aggression, and builds apathy</a:t>
            </a:r>
          </a:p>
          <a:p>
            <a:pPr lvl="1"/>
            <a:r>
              <a:rPr lang="en-US" dirty="0"/>
              <a:t>In severe, repetitive conflicts, </a:t>
            </a:r>
            <a:r>
              <a:rPr lang="en-US" i="1" dirty="0"/>
              <a:t>both </a:t>
            </a:r>
            <a:r>
              <a:rPr lang="en-US" dirty="0"/>
              <a:t>parties feel low power, and they continually make moves to increase their power at the other’s expense</a:t>
            </a:r>
          </a:p>
          <a:p>
            <a:pPr lvl="1"/>
            <a:endParaRPr lang="en-US" dirty="0"/>
          </a:p>
          <a:p>
            <a:pPr marL="274320" lvl="1" indent="0">
              <a:buNone/>
            </a:pPr>
            <a:r>
              <a:rPr lang="en-US" dirty="0"/>
              <a:t>https://www.youtube.com/watch?v=dGIGG6QLjLg</a:t>
            </a:r>
          </a:p>
        </p:txBody>
      </p:sp>
    </p:spTree>
    <p:extLst>
      <p:ext uri="{BB962C8B-B14F-4D97-AF65-F5344CB8AC3E}">
        <p14:creationId xmlns:p14="http://schemas.microsoft.com/office/powerpoint/2010/main" val="406479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Constructive Power Balancing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27440" y="3566160"/>
            <a:ext cx="3200400" cy="3291840"/>
          </a:xfrm>
        </p:spPr>
        <p:txBody>
          <a:bodyPr/>
          <a:lstStyle/>
          <a:p>
            <a:r>
              <a:rPr lang="en-US" dirty="0"/>
              <a:t>We believe that collaboration and the constructive realignment of power is usually best for all concerned</a:t>
            </a:r>
          </a:p>
        </p:txBody>
      </p:sp>
      <p:pic>
        <p:nvPicPr>
          <p:cNvPr id="1026" name="Picture 2" descr="Image result for balancing p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58762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0100" y="444500"/>
            <a:ext cx="4368800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Since it is another person that is blocking you (and you blocking him/her) integrative power moves beyond the tug-of-war and to a new plane of relationship.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375" y="2730500"/>
            <a:ext cx="73755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Collaboration depends on a model of shared power. Rarely will you be in a life situation in which all power resides with the other, so collaboration is almost always possible. </a:t>
            </a:r>
          </a:p>
          <a:p>
            <a:endParaRPr lang="en-US" dirty="0"/>
          </a:p>
          <a:p>
            <a:r>
              <a:rPr lang="en-US" dirty="0"/>
              <a:t>Satisfied couples will pass, refocus, mitigate or respond to the other rather than struggle over power. </a:t>
            </a:r>
          </a:p>
          <a:p>
            <a:endParaRPr lang="en-US" dirty="0"/>
          </a:p>
          <a:p>
            <a:r>
              <a:rPr lang="en-US" dirty="0"/>
              <a:t>The sense of “we-ness,” of working together pulls romantic couples through their first big fight.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https://www.youtube.com/watch?v=OXGG-mmEIcU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118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 for Balancing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Dialogue</a:t>
            </a:r>
          </a:p>
          <a:p>
            <a:pPr lvl="1"/>
            <a:r>
              <a:rPr lang="en-US" dirty="0"/>
              <a:t>Conversation is one of the most important ways to establish equality</a:t>
            </a:r>
          </a:p>
          <a:p>
            <a:pPr lvl="1"/>
            <a:r>
              <a:rPr lang="en-US" dirty="0"/>
              <a:t>Speak to one another with a positive tone</a:t>
            </a:r>
          </a:p>
          <a:p>
            <a:pPr lvl="1"/>
            <a:r>
              <a:rPr lang="en-US" dirty="0"/>
              <a:t>Listen</a:t>
            </a:r>
          </a:p>
          <a:p>
            <a:pPr lvl="1"/>
            <a:r>
              <a:rPr lang="en-US" dirty="0"/>
              <a:t>Reflect feelings</a:t>
            </a:r>
          </a:p>
          <a:p>
            <a:pPr lvl="1"/>
            <a:r>
              <a:rPr lang="en-US" dirty="0"/>
              <a:t>Clarify what you have heard</a:t>
            </a:r>
          </a:p>
          <a:p>
            <a:pPr lvl="1"/>
            <a:r>
              <a:rPr lang="en-US" dirty="0"/>
              <a:t>Question when needed</a:t>
            </a:r>
          </a:p>
          <a:p>
            <a:pPr lvl="1"/>
            <a:r>
              <a:rPr lang="en-US" dirty="0"/>
              <a:t>Summarize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Restraint</a:t>
            </a:r>
          </a:p>
          <a:p>
            <a:pPr lvl="1"/>
            <a:r>
              <a:rPr lang="en-US" dirty="0"/>
              <a:t>Holding back on using all the currencies at your disposal</a:t>
            </a:r>
          </a:p>
          <a:p>
            <a:pPr lvl="1"/>
            <a:r>
              <a:rPr lang="en-US" dirty="0"/>
              <a:t>Showing discretion</a:t>
            </a:r>
          </a:p>
          <a:p>
            <a:r>
              <a:rPr lang="en-US" dirty="0"/>
              <a:t>Focus on Interdependence</a:t>
            </a:r>
          </a:p>
          <a:p>
            <a:pPr lvl="1"/>
            <a:r>
              <a:rPr lang="en-US" dirty="0"/>
              <a:t>Point out how the parties relate to one another</a:t>
            </a:r>
          </a:p>
          <a:p>
            <a:pPr lvl="1"/>
            <a:r>
              <a:rPr lang="en-US" dirty="0"/>
              <a:t>As each person becomes more dependent on the other, power begins to balance out</a:t>
            </a:r>
          </a:p>
          <a:p>
            <a:pPr lvl="1"/>
            <a:r>
              <a:rPr lang="en-US" dirty="0"/>
              <a:t>Interaction frequency</a:t>
            </a:r>
          </a:p>
        </p:txBody>
      </p:sp>
    </p:spTree>
    <p:extLst>
      <p:ext uri="{BB962C8B-B14F-4D97-AF65-F5344CB8AC3E}">
        <p14:creationId xmlns:p14="http://schemas.microsoft.com/office/powerpoint/2010/main" val="30029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 for Balancing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Power of Calm Presence</a:t>
            </a:r>
          </a:p>
          <a:p>
            <a:pPr lvl="1"/>
            <a:r>
              <a:rPr lang="en-US" dirty="0"/>
              <a:t>Change results from careful thinking and planning</a:t>
            </a:r>
          </a:p>
          <a:p>
            <a:pPr lvl="1"/>
            <a:r>
              <a:rPr lang="en-US" dirty="0"/>
              <a:t>Calm analysis of the problem at hand will balance the power and understanding of each party</a:t>
            </a:r>
          </a:p>
          <a:p>
            <a:pPr lvl="1"/>
            <a:r>
              <a:rPr lang="en-US" dirty="0"/>
              <a:t>Follow rules</a:t>
            </a:r>
          </a:p>
          <a:p>
            <a:pPr lvl="1"/>
            <a:r>
              <a:rPr lang="en-US" dirty="0"/>
              <a:t>Stay pleasant and calm</a:t>
            </a:r>
          </a:p>
          <a:p>
            <a:pPr lvl="1"/>
            <a:r>
              <a:rPr lang="en-US" dirty="0"/>
              <a:t>Avoid taking out your frustration on low-p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Stay Actively Engaged</a:t>
            </a:r>
          </a:p>
          <a:p>
            <a:pPr lvl="1"/>
            <a:r>
              <a:rPr lang="en-US" dirty="0"/>
              <a:t>Speak up and present a balanced picture of strengths and weaknesses</a:t>
            </a:r>
          </a:p>
          <a:p>
            <a:pPr lvl="1"/>
            <a:r>
              <a:rPr lang="en-US" dirty="0"/>
              <a:t>Make clear what one’s beliefs, values, and priorities are, and then keep one’s behavior congruent with these</a:t>
            </a:r>
          </a:p>
          <a:p>
            <a:pPr lvl="1"/>
            <a:r>
              <a:rPr lang="en-US" dirty="0"/>
              <a:t>Stay emotionally connected to significant others, even when things get intense</a:t>
            </a:r>
          </a:p>
          <a:p>
            <a:pPr lvl="1"/>
            <a:r>
              <a:rPr lang="en-US" dirty="0"/>
              <a:t>State differences, and allow others to do the same</a:t>
            </a:r>
          </a:p>
          <a:p>
            <a:pPr lvl="1"/>
            <a:r>
              <a:rPr lang="en-US" dirty="0"/>
              <a:t>Empower low-power individuals</a:t>
            </a:r>
          </a:p>
          <a:p>
            <a:pPr lvl="1"/>
            <a:r>
              <a:rPr lang="en-US" b="1" u="sng" dirty="0"/>
              <a:t>Metacommunication- </a:t>
            </a:r>
            <a:r>
              <a:rPr lang="en-US" dirty="0"/>
              <a:t>being verbally explicit about the communication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55668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141</TotalTime>
  <Words>604</Words>
  <Application>Microsoft Office PowerPoint</Application>
  <PresentationFormat>Widescreen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Rockwell</vt:lpstr>
      <vt:lpstr>Rockwell Condensed</vt:lpstr>
      <vt:lpstr>Wingdings</vt:lpstr>
      <vt:lpstr>Wood Type</vt:lpstr>
      <vt:lpstr>Overview of the next weeks</vt:lpstr>
      <vt:lpstr>Assessing your relational power</vt:lpstr>
      <vt:lpstr>Power Imbalances </vt:lpstr>
      <vt:lpstr>Constructive Power Balancing</vt:lpstr>
      <vt:lpstr>Techniques for Balancing Power</vt:lpstr>
      <vt:lpstr>Techniques for Balancing Power</vt:lpstr>
    </vt:vector>
  </TitlesOfParts>
  <Company>Hilton Worldwide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next weeks</dc:title>
  <dc:creator>Cassandra Gersh</dc:creator>
  <cp:lastModifiedBy>Cassandra Seitz</cp:lastModifiedBy>
  <cp:revision>12</cp:revision>
  <dcterms:created xsi:type="dcterms:W3CDTF">2016-02-21T22:09:11Z</dcterms:created>
  <dcterms:modified xsi:type="dcterms:W3CDTF">2021-09-27T22:57:11Z</dcterms:modified>
</cp:coreProperties>
</file>